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5" r:id="rId7"/>
    <p:sldId id="266" r:id="rId8"/>
    <p:sldId id="267" r:id="rId9"/>
    <p:sldId id="263" r:id="rId10"/>
    <p:sldId id="268" r:id="rId11"/>
    <p:sldId id="269" r:id="rId12"/>
    <p:sldId id="270" r:id="rId13"/>
    <p:sldId id="271" r:id="rId14"/>
    <p:sldId id="281" r:id="rId15"/>
    <p:sldId id="279" r:id="rId16"/>
    <p:sldId id="28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2" r:id="rId25"/>
    <p:sldId id="283" r:id="rId2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BFAE"/>
    <a:srgbClr val="11BF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44" y="-30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4025F-7047-45AE-9367-2C7466902BC4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ADDA7-1A4D-4065-8919-6899FDA71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615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4025F-7047-45AE-9367-2C7466902BC4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ADDA7-1A4D-4065-8919-6899FDA71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236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4025F-7047-45AE-9367-2C7466902BC4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ADDA7-1A4D-4065-8919-6899FDA71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884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4025F-7047-45AE-9367-2C7466902BC4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ADDA7-1A4D-4065-8919-6899FDA71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239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4025F-7047-45AE-9367-2C7466902BC4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ADDA7-1A4D-4065-8919-6899FDA71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101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4025F-7047-45AE-9367-2C7466902BC4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ADDA7-1A4D-4065-8919-6899FDA71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317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4025F-7047-45AE-9367-2C7466902BC4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ADDA7-1A4D-4065-8919-6899FDA71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581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4025F-7047-45AE-9367-2C7466902BC4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ADDA7-1A4D-4065-8919-6899FDA71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393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4025F-7047-45AE-9367-2C7466902BC4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ADDA7-1A4D-4065-8919-6899FDA71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306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4025F-7047-45AE-9367-2C7466902BC4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ADDA7-1A4D-4065-8919-6899FDA71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78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4025F-7047-45AE-9367-2C7466902BC4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ADDA7-1A4D-4065-8919-6899FDA71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357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44025F-7047-45AE-9367-2C7466902BC4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8ADDA7-1A4D-4065-8919-6899FDA71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593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42492" y="6093296"/>
            <a:ext cx="6400800" cy="504056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[APP</a:t>
            </a:r>
            <a:r>
              <a:rPr lang="ko-KR" altLang="en-US" sz="2000" dirty="0" smtClean="0">
                <a:solidFill>
                  <a:schemeClr val="tx1"/>
                </a:solidFill>
              </a:rPr>
              <a:t>과정</a:t>
            </a:r>
            <a:r>
              <a:rPr lang="en-US" altLang="ko-KR" sz="2000" dirty="0" smtClean="0">
                <a:solidFill>
                  <a:schemeClr val="tx1"/>
                </a:solidFill>
              </a:rPr>
              <a:t>] </a:t>
            </a:r>
            <a:r>
              <a:rPr lang="ko-KR" altLang="en-US" sz="2000" dirty="0" smtClean="0">
                <a:solidFill>
                  <a:schemeClr val="tx1"/>
                </a:solidFill>
              </a:rPr>
              <a:t>수기사단 </a:t>
            </a:r>
            <a:r>
              <a:rPr lang="en-US" altLang="ko-KR" sz="2000" dirty="0" smtClean="0">
                <a:solidFill>
                  <a:schemeClr val="tx1"/>
                </a:solidFill>
              </a:rPr>
              <a:t>26</a:t>
            </a:r>
            <a:r>
              <a:rPr lang="ko-KR" altLang="en-US" sz="2000" dirty="0" smtClean="0">
                <a:solidFill>
                  <a:schemeClr val="tx1"/>
                </a:solidFill>
              </a:rPr>
              <a:t>여단 </a:t>
            </a:r>
            <a:r>
              <a:rPr lang="en-US" altLang="ko-KR" sz="2000" dirty="0" smtClean="0">
                <a:solidFill>
                  <a:schemeClr val="tx1"/>
                </a:solidFill>
              </a:rPr>
              <a:t>8</a:t>
            </a:r>
            <a:r>
              <a:rPr lang="ko-KR" altLang="en-US" sz="2000" dirty="0" smtClean="0">
                <a:solidFill>
                  <a:schemeClr val="tx1"/>
                </a:solidFill>
              </a:rPr>
              <a:t>전차대대 상병 백진석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81944" y="4861064"/>
            <a:ext cx="552636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/>
              <a:t>왠</a:t>
            </a:r>
            <a:r>
              <a:rPr lang="en-US" altLang="ko-KR" sz="2400" dirty="0" smtClean="0"/>
              <a:t>(When) </a:t>
            </a:r>
            <a:r>
              <a:rPr lang="ko-KR" altLang="en-US" sz="2400" dirty="0" smtClean="0"/>
              <a:t>휴가야</a:t>
            </a:r>
            <a:r>
              <a:rPr lang="en-US" altLang="ko-KR" sz="2400" dirty="0" smtClean="0"/>
              <a:t>?</a:t>
            </a:r>
          </a:p>
          <a:p>
            <a:pPr algn="ctr"/>
            <a:r>
              <a:rPr lang="en-US" altLang="ko-KR" sz="2400" dirty="0" smtClean="0"/>
              <a:t>(</a:t>
            </a:r>
            <a:r>
              <a:rPr lang="en-US" altLang="ko-KR" sz="2400" dirty="0" err="1" smtClean="0"/>
              <a:t>WhenHyuGaYa</a:t>
            </a:r>
            <a:r>
              <a:rPr lang="en-US" altLang="ko-KR" sz="2400" dirty="0" smtClean="0"/>
              <a:t>)</a:t>
            </a:r>
            <a:endParaRPr lang="en-US" altLang="ko-KR" sz="2400" dirty="0"/>
          </a:p>
          <a:p>
            <a:pPr algn="ctr"/>
            <a:r>
              <a:rPr lang="en-US" altLang="ko-KR" sz="1600" dirty="0"/>
              <a:t>2019 </a:t>
            </a:r>
            <a:r>
              <a:rPr lang="ko-KR" altLang="en-US" sz="1600" dirty="0" err="1"/>
              <a:t>군장병</a:t>
            </a:r>
            <a:r>
              <a:rPr lang="ko-KR" altLang="en-US" sz="1600" dirty="0"/>
              <a:t> </a:t>
            </a:r>
            <a:r>
              <a:rPr lang="en-US" altLang="ko-KR" sz="1600" dirty="0"/>
              <a:t>SW</a:t>
            </a:r>
            <a:r>
              <a:rPr lang="ko-KR" altLang="en-US" sz="1600" dirty="0" smtClean="0"/>
              <a:t>캠프 프로젝트</a:t>
            </a:r>
            <a:endParaRPr lang="en-US" altLang="ko-KR" sz="1600" dirty="0" smtClean="0"/>
          </a:p>
        </p:txBody>
      </p:sp>
      <p:pic>
        <p:nvPicPr>
          <p:cNvPr id="1026" name="Picture 2" descr="C:\Users\Admin\Downloads\title＿３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-141238"/>
            <a:ext cx="5802486" cy="580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61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7116"/>
            <a:ext cx="1080119" cy="10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2769" y="203232"/>
            <a:ext cx="3328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/>
              <a:t>기능</a:t>
            </a:r>
            <a:r>
              <a:rPr lang="en-US" altLang="ko-KR" sz="4000" dirty="0" smtClean="0"/>
              <a:t>-</a:t>
            </a:r>
            <a:r>
              <a:rPr lang="en-US" altLang="ko-KR" sz="4000" dirty="0" err="1" smtClean="0"/>
              <a:t>WishList</a:t>
            </a:r>
            <a:endParaRPr lang="ko-KR" altLang="en-US" sz="4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6562" y="1340768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771800" y="5219388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← 위시 리스트 추가</a:t>
            </a:r>
            <a:endParaRPr lang="ko-KR" alt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68384" y="1413296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25363" y="6284515"/>
            <a:ext cx="196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WishList</a:t>
            </a:r>
            <a:r>
              <a:rPr lang="ko-KR" altLang="en-US" dirty="0" smtClean="0"/>
              <a:t>초기화면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26309" y="6284515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WishList</a:t>
            </a:r>
            <a:r>
              <a:rPr lang="ko-KR" altLang="en-US" dirty="0" smtClean="0"/>
              <a:t>추가 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70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7116"/>
            <a:ext cx="1080119" cy="10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2769" y="203232"/>
            <a:ext cx="3328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/>
              <a:t>기능</a:t>
            </a:r>
            <a:r>
              <a:rPr lang="en-US" altLang="ko-KR" sz="4000" dirty="0" smtClean="0"/>
              <a:t>-</a:t>
            </a:r>
            <a:r>
              <a:rPr lang="en-US" altLang="ko-KR" sz="4000" dirty="0" err="1" smtClean="0"/>
              <a:t>WishList</a:t>
            </a:r>
            <a:endParaRPr lang="ko-KR" altLang="en-US" sz="4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3"/>
          <a:stretch/>
        </p:blipFill>
        <p:spPr bwMode="auto">
          <a:xfrm>
            <a:off x="526562" y="1340768"/>
            <a:ext cx="2326154" cy="475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771800" y="3284984"/>
            <a:ext cx="295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← 앨범에서 사진 불러오기</a:t>
            </a:r>
            <a:endParaRPr lang="ko-KR" alt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30"/>
          <a:stretch/>
        </p:blipFill>
        <p:spPr bwMode="auto">
          <a:xfrm>
            <a:off x="3200446" y="3798863"/>
            <a:ext cx="2160000" cy="169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84487" y="6099849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WishList</a:t>
            </a:r>
            <a:r>
              <a:rPr lang="ko-KR" altLang="en-US" dirty="0" smtClean="0"/>
              <a:t>추가 화면</a:t>
            </a:r>
            <a:endParaRPr lang="ko-KR" alt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75" b="4815"/>
          <a:stretch/>
        </p:blipFill>
        <p:spPr bwMode="auto">
          <a:xfrm>
            <a:off x="5810458" y="2178148"/>
            <a:ext cx="2160000" cy="326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71800" y="1808816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← </a:t>
            </a:r>
            <a:r>
              <a:rPr lang="en-US" altLang="ko-KR" dirty="0" smtClean="0"/>
              <a:t>Wish</a:t>
            </a:r>
            <a:r>
              <a:rPr lang="ko-KR" altLang="en-US" dirty="0" smtClean="0"/>
              <a:t>이름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979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7116"/>
            <a:ext cx="1080119" cy="10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2769" y="203232"/>
            <a:ext cx="3328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/>
              <a:t>기능</a:t>
            </a:r>
            <a:r>
              <a:rPr lang="en-US" altLang="ko-KR" sz="4000" dirty="0" smtClean="0"/>
              <a:t>-</a:t>
            </a:r>
            <a:r>
              <a:rPr lang="en-US" altLang="ko-KR" sz="4000" dirty="0" err="1" smtClean="0"/>
              <a:t>WishList</a:t>
            </a:r>
            <a:endParaRPr lang="ko-KR" altLang="en-US" sz="4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60"/>
          <a:stretch/>
        </p:blipFill>
        <p:spPr bwMode="auto">
          <a:xfrm>
            <a:off x="526562" y="1340768"/>
            <a:ext cx="2326154" cy="481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771800" y="3626440"/>
            <a:ext cx="47788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← </a:t>
            </a:r>
            <a:r>
              <a:rPr lang="en-US" altLang="ko-KR" sz="2000" dirty="0" smtClean="0"/>
              <a:t>Wish</a:t>
            </a:r>
            <a:r>
              <a:rPr lang="ko-KR" altLang="en-US" sz="2000" dirty="0" smtClean="0"/>
              <a:t>의 </a:t>
            </a:r>
            <a:r>
              <a:rPr lang="ko-KR" altLang="en-US" sz="2000" dirty="0"/>
              <a:t>별 </a:t>
            </a:r>
            <a:r>
              <a:rPr lang="ko-KR" altLang="en-US" sz="2000" dirty="0" err="1"/>
              <a:t>갯수로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중요도 설정☆☆★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683568" y="6156012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WishList</a:t>
            </a:r>
            <a:r>
              <a:rPr lang="ko-KR" altLang="en-US" dirty="0" smtClean="0"/>
              <a:t>추가 화면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71800" y="4211796"/>
            <a:ext cx="3060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← </a:t>
            </a:r>
            <a:r>
              <a:rPr lang="en-US" altLang="ko-KR" sz="2000" dirty="0" smtClean="0"/>
              <a:t>Wish</a:t>
            </a:r>
            <a:r>
              <a:rPr lang="ko-KR" altLang="en-US" sz="2000" dirty="0" smtClean="0"/>
              <a:t>의 상세 설명입력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8259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7116"/>
            <a:ext cx="1080119" cy="10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2769" y="203232"/>
            <a:ext cx="3328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/>
              <a:t>기능</a:t>
            </a:r>
            <a:r>
              <a:rPr lang="en-US" altLang="ko-KR" sz="4000" dirty="0" smtClean="0"/>
              <a:t>-</a:t>
            </a:r>
            <a:r>
              <a:rPr lang="en-US" altLang="ko-KR" sz="4000" dirty="0" err="1" smtClean="0"/>
              <a:t>WishList</a:t>
            </a:r>
            <a:endParaRPr lang="ko-KR" altLang="en-US" sz="4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6562" y="1340768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86107" y="1340768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26562" y="6273005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WishList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추가완료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46573" y="629761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WishList</a:t>
            </a:r>
            <a:endParaRPr lang="ko-KR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687" y="1340768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491880" y="6273005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WishList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확인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31640" y="2060848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←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상세정보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12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7116"/>
            <a:ext cx="1080119" cy="10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2769" y="203232"/>
            <a:ext cx="3328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/>
              <a:t>기능</a:t>
            </a:r>
            <a:r>
              <a:rPr lang="en-US" altLang="ko-KR" sz="4000" dirty="0" smtClean="0"/>
              <a:t>-</a:t>
            </a:r>
            <a:r>
              <a:rPr lang="en-US" altLang="ko-KR" sz="4000" dirty="0" err="1" smtClean="0"/>
              <a:t>WishList</a:t>
            </a:r>
            <a:endParaRPr lang="ko-KR" altLang="en-US" sz="4000" dirty="0"/>
          </a:p>
        </p:txBody>
      </p:sp>
      <p:sp>
        <p:nvSpPr>
          <p:cNvPr id="8" name="직사각형 7"/>
          <p:cNvSpPr/>
          <p:nvPr/>
        </p:nvSpPr>
        <p:spPr>
          <a:xfrm>
            <a:off x="526562" y="2845167"/>
            <a:ext cx="51949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Notification</a:t>
            </a:r>
            <a:r>
              <a:rPr lang="ko-KR" altLang="en-US" sz="2000" dirty="0" smtClean="0"/>
              <a:t>에서 </a:t>
            </a:r>
            <a:r>
              <a:rPr lang="en-US" altLang="ko-KR" sz="2000" dirty="0" err="1" smtClean="0"/>
              <a:t>WishList</a:t>
            </a:r>
            <a:r>
              <a:rPr lang="ko-KR" altLang="en-US" sz="2000" dirty="0" smtClean="0"/>
              <a:t>추가를 클릭</a:t>
            </a:r>
            <a:endParaRPr lang="en-US" altLang="ko-KR" sz="2000" dirty="0" smtClean="0"/>
          </a:p>
        </p:txBody>
      </p:sp>
      <p:pic>
        <p:nvPicPr>
          <p:cNvPr id="9" name="Picture 2" descr="C:\Users\Admin\Downloads\새 폴더 (2)\Screenshot_20191024-161324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62" y="1317099"/>
            <a:ext cx="4598590" cy="134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484908" y="6052646"/>
            <a:ext cx="196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WishList</a:t>
            </a:r>
            <a:r>
              <a:rPr lang="ko-KR" altLang="en-US" dirty="0" smtClean="0"/>
              <a:t>추가화면</a:t>
            </a:r>
            <a:endParaRPr lang="ko-KR" altLang="en-US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86107" y="1340768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49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7116"/>
            <a:ext cx="1080119" cy="10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2769" y="203232"/>
            <a:ext cx="3328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/>
              <a:t>기능</a:t>
            </a:r>
            <a:r>
              <a:rPr lang="en-US" altLang="ko-KR" sz="4000" dirty="0" smtClean="0"/>
              <a:t>-</a:t>
            </a:r>
            <a:r>
              <a:rPr lang="en-US" altLang="ko-KR" sz="4000" dirty="0" err="1" smtClean="0"/>
              <a:t>WishList</a:t>
            </a:r>
            <a:endParaRPr lang="ko-KR" altLang="en-US" sz="4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6562" y="1340768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8972" y="6222995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Google</a:t>
            </a:r>
            <a:r>
              <a:rPr lang="ko-KR" altLang="en-US" dirty="0" smtClean="0"/>
              <a:t>에 곱창 검색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31840" y="1396802"/>
            <a:ext cx="4993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이미지 공유를 통해 </a:t>
            </a:r>
            <a:r>
              <a:rPr lang="en-US" altLang="ko-KR" sz="2400" dirty="0" smtClean="0"/>
              <a:t>Wish</a:t>
            </a:r>
            <a:r>
              <a:rPr lang="ko-KR" altLang="en-US" sz="2400" dirty="0" smtClean="0"/>
              <a:t>추가 가능</a:t>
            </a:r>
            <a:endParaRPr lang="ko-KR" altLang="en-US" sz="24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25" b="20577"/>
          <a:stretch/>
        </p:blipFill>
        <p:spPr bwMode="auto">
          <a:xfrm>
            <a:off x="3131840" y="2362200"/>
            <a:ext cx="2160000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229840" y="5157192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이미지 공유 클릭</a:t>
            </a:r>
            <a:endParaRPr lang="ko-KR" altLang="en-US" dirty="0"/>
          </a:p>
        </p:txBody>
      </p:sp>
      <p:pic>
        <p:nvPicPr>
          <p:cNvPr id="14" name="Picture 2" descr="C:\Users\Admin\Downloads\새 폴더 (2)\Screenshot_20191024-164605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48" r="1151" b="18889"/>
          <a:stretch/>
        </p:blipFill>
        <p:spPr bwMode="auto">
          <a:xfrm>
            <a:off x="5875046" y="3008464"/>
            <a:ext cx="2585385" cy="204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6049565" y="3725545"/>
            <a:ext cx="2259947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049565" y="4398704"/>
            <a:ext cx="466650" cy="5509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312954" y="5129048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왠 휴가야</a:t>
            </a:r>
            <a:r>
              <a:rPr lang="en-US" altLang="ko-KR" dirty="0" smtClean="0"/>
              <a:t>? </a:t>
            </a:r>
            <a:r>
              <a:rPr lang="ko-KR" altLang="en-US" dirty="0" smtClean="0"/>
              <a:t>클</a:t>
            </a:r>
            <a:r>
              <a:rPr lang="ko-KR" altLang="en-US" dirty="0"/>
              <a:t>릭</a:t>
            </a:r>
          </a:p>
        </p:txBody>
      </p:sp>
    </p:spTree>
    <p:extLst>
      <p:ext uri="{BB962C8B-B14F-4D97-AF65-F5344CB8AC3E}">
        <p14:creationId xmlns:p14="http://schemas.microsoft.com/office/powerpoint/2010/main" val="302231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7116"/>
            <a:ext cx="1080119" cy="10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2769" y="203232"/>
            <a:ext cx="3328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/>
              <a:t>기능</a:t>
            </a:r>
            <a:r>
              <a:rPr lang="en-US" altLang="ko-KR" sz="4000" dirty="0" smtClean="0"/>
              <a:t>-</a:t>
            </a:r>
            <a:r>
              <a:rPr lang="en-US" altLang="ko-KR" sz="4000" dirty="0" err="1" smtClean="0"/>
              <a:t>WishList</a:t>
            </a:r>
            <a:endParaRPr lang="ko-KR" altLang="en-US" sz="4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6562" y="1340768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60659" y="6165304"/>
            <a:ext cx="212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WishList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 </a:t>
            </a:r>
            <a:r>
              <a:rPr lang="ko-KR" altLang="en-US" dirty="0"/>
              <a:t>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31840" y="1396802"/>
            <a:ext cx="4993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이미지 공유를 통해 </a:t>
            </a:r>
            <a:r>
              <a:rPr lang="en-US" altLang="ko-KR" sz="2400" dirty="0" smtClean="0"/>
              <a:t>Wish</a:t>
            </a:r>
            <a:r>
              <a:rPr lang="ko-KR" altLang="en-US" sz="2400" dirty="0" smtClean="0"/>
              <a:t>추가 가능</a:t>
            </a:r>
            <a:endParaRPr lang="ko-KR" altLang="en-US" sz="2400" dirty="0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05" b="6045"/>
          <a:stretch/>
        </p:blipFill>
        <p:spPr bwMode="auto">
          <a:xfrm>
            <a:off x="3131840" y="2935585"/>
            <a:ext cx="216000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91" b="6803"/>
          <a:stretch/>
        </p:blipFill>
        <p:spPr bwMode="auto">
          <a:xfrm>
            <a:off x="5628677" y="2928670"/>
            <a:ext cx="2615732" cy="284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851920" y="6056918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앨범에서 공유를 통해서도 가능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5806569" y="4437112"/>
            <a:ext cx="2259947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796136" y="5110271"/>
            <a:ext cx="466650" cy="5509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30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7116"/>
            <a:ext cx="1080119" cy="10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2769" y="203232"/>
            <a:ext cx="31550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/>
              <a:t>기능</a:t>
            </a:r>
            <a:r>
              <a:rPr lang="en-US" altLang="ko-KR" sz="4000" dirty="0" smtClean="0"/>
              <a:t>-</a:t>
            </a:r>
            <a:r>
              <a:rPr lang="en-US" altLang="ko-KR" sz="4000" dirty="0"/>
              <a:t>Planner</a:t>
            </a:r>
            <a:endParaRPr lang="ko-KR" altLang="en-US" sz="4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6562" y="1340768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86967" y="6273005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Planner </a:t>
            </a:r>
            <a:r>
              <a:rPr lang="ko-KR" altLang="en-US" dirty="0" smtClean="0"/>
              <a:t>초기화면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987824" y="2905035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캘린더 형식</a:t>
            </a:r>
            <a:endParaRPr lang="ko-KR" alt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4283968" y="1536757"/>
            <a:ext cx="3801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휴가 나갈 일자 및 일정을 계획</a:t>
            </a:r>
            <a:endParaRPr lang="en-US" altLang="ko-KR" sz="2000" dirty="0" smtClean="0"/>
          </a:p>
        </p:txBody>
      </p:sp>
      <p:pic>
        <p:nvPicPr>
          <p:cNvPr id="15" name="Picture 3" descr="C:\Users\Admin\Downloads\iconfinder_office-15_809622 (1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268760"/>
            <a:ext cx="936104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19" b="6564"/>
          <a:stretch/>
        </p:blipFill>
        <p:spPr bwMode="auto">
          <a:xfrm>
            <a:off x="6215176" y="5133774"/>
            <a:ext cx="2780000" cy="63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2748816" y="5373216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← </a:t>
            </a:r>
            <a:r>
              <a:rPr lang="ko-KR" altLang="en-US" sz="2000" dirty="0" err="1" smtClean="0"/>
              <a:t>저장된휴가가</a:t>
            </a:r>
            <a:r>
              <a:rPr lang="ko-KR" altLang="en-US" sz="2000" dirty="0" smtClean="0"/>
              <a:t> 없을 경우</a:t>
            </a:r>
            <a:endParaRPr lang="ko-KR" altLang="en-US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6570277" y="4455431"/>
            <a:ext cx="20697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/>
              <a:t>휴가가 </a:t>
            </a:r>
            <a:r>
              <a:rPr lang="ko-KR" altLang="en-US" sz="2000" dirty="0" err="1" smtClean="0"/>
              <a:t>있을경우</a:t>
            </a:r>
            <a:endParaRPr lang="en-US" altLang="ko-KR" sz="2000" dirty="0" smtClean="0"/>
          </a:p>
          <a:p>
            <a:pPr algn="ctr"/>
            <a:r>
              <a:rPr lang="en-US" altLang="ko-KR" sz="2000" dirty="0" smtClean="0"/>
              <a:t>D-Day</a:t>
            </a:r>
            <a:r>
              <a:rPr lang="ko-KR" altLang="en-US" sz="2000" dirty="0" smtClean="0"/>
              <a:t>형식으로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982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7116"/>
            <a:ext cx="1080119" cy="10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2769" y="203232"/>
            <a:ext cx="31550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/>
              <a:t>기능</a:t>
            </a:r>
            <a:r>
              <a:rPr lang="en-US" altLang="ko-KR" sz="4000" dirty="0" smtClean="0"/>
              <a:t>-</a:t>
            </a:r>
            <a:r>
              <a:rPr lang="en-US" altLang="ko-KR" sz="4000" dirty="0"/>
              <a:t>Planner</a:t>
            </a:r>
            <a:endParaRPr lang="ko-KR" altLang="en-US" sz="4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6562" y="1340768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3355" y="6088339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Planner </a:t>
            </a:r>
            <a:r>
              <a:rPr lang="ko-KR" altLang="en-US" dirty="0" smtClean="0"/>
              <a:t>날짜 선택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9592" y="3680768"/>
            <a:ext cx="36984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← 휴가 나가고 싶은 일자 선택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748816" y="5373216"/>
            <a:ext cx="2916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← 휴가계획하기 활성화</a:t>
            </a:r>
            <a:endParaRPr lang="ko-KR" altLang="en-US" sz="20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56176" y="1268760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451346" y="608833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휴가계획화면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562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7116"/>
            <a:ext cx="1080119" cy="10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2769" y="203232"/>
            <a:ext cx="31550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/>
              <a:t>기능</a:t>
            </a:r>
            <a:r>
              <a:rPr lang="en-US" altLang="ko-KR" sz="4000" dirty="0" smtClean="0"/>
              <a:t>-</a:t>
            </a:r>
            <a:r>
              <a:rPr lang="en-US" altLang="ko-KR" sz="4000" dirty="0"/>
              <a:t>Planner</a:t>
            </a:r>
            <a:endParaRPr lang="ko-KR" altLang="en-US" sz="4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6562" y="1340768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21732" y="610711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휴가계획화면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48816" y="1772816"/>
            <a:ext cx="3073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← 휴가 이름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별칭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정하기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748816" y="2724889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← 저장한 휴가 불러오기</a:t>
            </a:r>
            <a:endParaRPr lang="ko-KR" alt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3459747" y="548587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휴가 불러오기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733586" y="2308810"/>
            <a:ext cx="2504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← 휴가 출발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복귀일</a:t>
            </a:r>
            <a:endParaRPr lang="ko-KR" altLang="en-US" sz="2000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78" b="29825"/>
          <a:stretch/>
        </p:blipFill>
        <p:spPr bwMode="auto">
          <a:xfrm>
            <a:off x="3171791" y="3282548"/>
            <a:ext cx="21600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56176" y="1268760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210895" y="6088339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Planner </a:t>
            </a:r>
            <a:r>
              <a:rPr lang="ko-KR" altLang="en-US" dirty="0" smtClean="0"/>
              <a:t>계획 완료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154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차례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65884" y="1600201"/>
            <a:ext cx="3322540" cy="604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프로젝트 소개</a:t>
            </a:r>
            <a:endParaRPr lang="en-US" altLang="ko-KR" dirty="0" smtClean="0"/>
          </a:p>
        </p:txBody>
      </p:sp>
      <p:pic>
        <p:nvPicPr>
          <p:cNvPr id="1026" name="Picture 2" descr="C:\Users\Admin\Downloads\ic_launch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6632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995936" y="2951233"/>
            <a:ext cx="576064" cy="45719"/>
          </a:xfrm>
          <a:prstGeom prst="rect">
            <a:avLst/>
          </a:prstGeom>
          <a:solidFill>
            <a:srgbClr val="0FBF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499992" y="1916832"/>
            <a:ext cx="576064" cy="45719"/>
          </a:xfrm>
          <a:prstGeom prst="rect">
            <a:avLst/>
          </a:prstGeom>
          <a:solidFill>
            <a:srgbClr val="0FBF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499992" y="3933056"/>
            <a:ext cx="576064" cy="45719"/>
          </a:xfrm>
          <a:prstGeom prst="rect">
            <a:avLst/>
          </a:prstGeom>
          <a:solidFill>
            <a:srgbClr val="0FBF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995936" y="4653136"/>
            <a:ext cx="576064" cy="45719"/>
          </a:xfrm>
          <a:prstGeom prst="rect">
            <a:avLst/>
          </a:prstGeom>
          <a:solidFill>
            <a:srgbClr val="0FBF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499992" y="1488232"/>
            <a:ext cx="72008" cy="4461048"/>
          </a:xfrm>
          <a:prstGeom prst="rect">
            <a:avLst/>
          </a:prstGeom>
          <a:solidFill>
            <a:srgbClr val="11B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580164" y="2704564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smtClean="0"/>
              <a:t>필요성</a:t>
            </a:r>
            <a:endParaRPr lang="en-US" altLang="ko-KR" sz="3200" dirty="0"/>
          </a:p>
        </p:txBody>
      </p:sp>
      <p:sp>
        <p:nvSpPr>
          <p:cNvPr id="18" name="직사각형 17"/>
          <p:cNvSpPr/>
          <p:nvPr/>
        </p:nvSpPr>
        <p:spPr>
          <a:xfrm>
            <a:off x="5076056" y="3718756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smtClean="0"/>
              <a:t>기능</a:t>
            </a:r>
            <a:endParaRPr lang="en-US" altLang="ko-KR" sz="3200" dirty="0"/>
          </a:p>
        </p:txBody>
      </p:sp>
      <p:sp>
        <p:nvSpPr>
          <p:cNvPr id="19" name="직사각형 18"/>
          <p:cNvSpPr/>
          <p:nvPr/>
        </p:nvSpPr>
        <p:spPr>
          <a:xfrm>
            <a:off x="2195736" y="440646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smtClean="0"/>
              <a:t>기대효과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12936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7116"/>
            <a:ext cx="1080119" cy="10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2769" y="203232"/>
            <a:ext cx="31550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/>
              <a:t>기능</a:t>
            </a:r>
            <a:r>
              <a:rPr lang="en-US" altLang="ko-KR" sz="4000" dirty="0" smtClean="0"/>
              <a:t>-</a:t>
            </a:r>
            <a:r>
              <a:rPr lang="en-US" altLang="ko-KR" sz="4000" dirty="0"/>
              <a:t>Planner</a:t>
            </a:r>
            <a:endParaRPr lang="ko-KR" altLang="en-US" sz="4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6562" y="1340768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3355" y="6088339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Planner </a:t>
            </a:r>
            <a:r>
              <a:rPr lang="ko-KR" altLang="en-US" dirty="0" smtClean="0"/>
              <a:t>휴가 선택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82691" y="3665836"/>
            <a:ext cx="31854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← 휴가 이름 및 일자 표시</a:t>
            </a:r>
            <a:endParaRPr lang="en-US" altLang="ko-KR" sz="2000" dirty="0"/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</a:t>
            </a:r>
            <a:r>
              <a:rPr lang="ko-KR" altLang="en-US" sz="2000" dirty="0" err="1" smtClean="0"/>
              <a:t>클릭시</a:t>
            </a:r>
            <a:r>
              <a:rPr lang="ko-KR" altLang="en-US" sz="2000" dirty="0" smtClean="0"/>
              <a:t> 휴가 일정 계획</a:t>
            </a:r>
            <a:endParaRPr lang="ko-KR" altLang="en-US" sz="20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56176" y="1268760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306822" y="608833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휴가일정계획화면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795639" y="5373216"/>
            <a:ext cx="3185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← 휴가 이름 및 일자 표시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4356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7116"/>
            <a:ext cx="1080119" cy="10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2769" y="203232"/>
            <a:ext cx="31550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/>
              <a:t>기능</a:t>
            </a:r>
            <a:r>
              <a:rPr lang="en-US" altLang="ko-KR" sz="4000" dirty="0" smtClean="0"/>
              <a:t>-</a:t>
            </a:r>
            <a:r>
              <a:rPr lang="en-US" altLang="ko-KR" sz="4000" dirty="0"/>
              <a:t>Planner</a:t>
            </a:r>
            <a:endParaRPr lang="ko-KR" altLang="en-US" sz="4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6562" y="1340768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3355" y="608833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휴가일정계획화면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052233" y="3284984"/>
            <a:ext cx="3490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일자 별 계획 가능</a:t>
            </a:r>
            <a:endParaRPr lang="ko-KR" alt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2795639" y="5373216"/>
            <a:ext cx="2916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← 위시리스트 불러오기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48038" y="1772816"/>
            <a:ext cx="36984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← 휴가계획 이름 및 일자 확인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6210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7116"/>
            <a:ext cx="1080119" cy="10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2769" y="203232"/>
            <a:ext cx="31550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/>
              <a:t>기능</a:t>
            </a:r>
            <a:r>
              <a:rPr lang="en-US" altLang="ko-KR" sz="4000" dirty="0" smtClean="0"/>
              <a:t>-</a:t>
            </a:r>
            <a:r>
              <a:rPr lang="en-US" altLang="ko-KR" sz="4000" dirty="0"/>
              <a:t>Planner</a:t>
            </a:r>
            <a:endParaRPr lang="ko-KR" altLang="en-US" sz="4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6562" y="1340768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3355" y="6088339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WishList</a:t>
            </a:r>
            <a:r>
              <a:rPr lang="en-US" altLang="ko-KR" dirty="0" smtClean="0"/>
              <a:t> </a:t>
            </a:r>
            <a:r>
              <a:rPr lang="ko-KR" altLang="en-US" dirty="0" smtClean="0"/>
              <a:t>불러오기</a:t>
            </a:r>
            <a:endParaRPr lang="ko-KR" alt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84168" y="1268760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5856" y="1344563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45565" y="6088339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일자를 클릭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951336" y="6088339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일자에 위시 추가완료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464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7116"/>
            <a:ext cx="1080119" cy="10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2769" y="203232"/>
            <a:ext cx="31550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/>
              <a:t>기능</a:t>
            </a:r>
            <a:r>
              <a:rPr lang="en-US" altLang="ko-KR" sz="4000" dirty="0" smtClean="0"/>
              <a:t>-</a:t>
            </a:r>
            <a:r>
              <a:rPr lang="en-US" altLang="ko-KR" sz="4000" dirty="0"/>
              <a:t>Planner</a:t>
            </a:r>
            <a:endParaRPr lang="ko-KR" altLang="en-US" sz="4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6562" y="1340768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42144" y="6088339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1,2,3</a:t>
            </a:r>
            <a:r>
              <a:rPr lang="ko-KR" altLang="en-US" dirty="0" smtClean="0"/>
              <a:t>일차</a:t>
            </a:r>
            <a:endParaRPr lang="ko-KR" alt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5856" y="1344563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791438" y="6088339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4,5,6</a:t>
            </a:r>
            <a:r>
              <a:rPr lang="ko-KR" altLang="en-US" dirty="0" smtClean="0"/>
              <a:t>일차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632281" y="1916832"/>
            <a:ext cx="348044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 smtClean="0"/>
              <a:t>ViewPager</a:t>
            </a:r>
            <a:r>
              <a:rPr lang="ko-KR" altLang="en-US" sz="2400" dirty="0" smtClean="0"/>
              <a:t>로 되어있어</a:t>
            </a:r>
            <a:endParaRPr lang="en-US" altLang="ko-KR" sz="2400" dirty="0" smtClean="0"/>
          </a:p>
          <a:p>
            <a:pPr algn="ctr"/>
            <a:endParaRPr lang="en-US" altLang="ko-KR" sz="2400" dirty="0" smtClean="0"/>
          </a:p>
          <a:p>
            <a:pPr algn="ctr"/>
            <a:r>
              <a:rPr lang="ko-KR" altLang="en-US" sz="2400" dirty="0" smtClean="0"/>
              <a:t>휴가가 </a:t>
            </a:r>
            <a:r>
              <a:rPr lang="en-US" altLang="ko-KR" sz="2400" dirty="0" smtClean="0"/>
              <a:t>3</a:t>
            </a:r>
            <a:r>
              <a:rPr lang="ko-KR" altLang="en-US" sz="2400" dirty="0" smtClean="0"/>
              <a:t>일 </a:t>
            </a:r>
            <a:r>
              <a:rPr lang="ko-KR" altLang="en-US" sz="2400" dirty="0" err="1" smtClean="0"/>
              <a:t>이상시</a:t>
            </a:r>
            <a:endParaRPr lang="en-US" altLang="ko-KR" sz="2400" dirty="0" smtClean="0"/>
          </a:p>
          <a:p>
            <a:pPr algn="ctr"/>
            <a:endParaRPr lang="en-US" altLang="ko-KR" sz="2400" dirty="0" smtClean="0"/>
          </a:p>
          <a:p>
            <a:pPr algn="ctr"/>
            <a:r>
              <a:rPr lang="ko-KR" altLang="en-US" sz="2400" dirty="0" err="1" smtClean="0"/>
              <a:t>스와이프하여</a:t>
            </a:r>
            <a:r>
              <a:rPr lang="ko-KR" altLang="en-US" sz="2400" dirty="0" smtClean="0"/>
              <a:t> 선택가능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181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187624" y="4581128"/>
            <a:ext cx="6635080" cy="194421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2000" dirty="0" smtClean="0"/>
              <a:t>현재 부대 내 핸드폰 사용이 시범 적용 중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 smtClean="0"/>
              <a:t>-</a:t>
            </a:r>
            <a:r>
              <a:rPr lang="ko-KR" altLang="en-US" sz="2000" dirty="0" smtClean="0"/>
              <a:t>약 </a:t>
            </a:r>
            <a:r>
              <a:rPr lang="en-US" altLang="ko-KR" sz="2000" dirty="0"/>
              <a:t>5</a:t>
            </a:r>
            <a:r>
              <a:rPr lang="en-US" altLang="ko-KR" sz="2000" dirty="0" smtClean="0"/>
              <a:t>0</a:t>
            </a:r>
            <a:r>
              <a:rPr lang="ko-KR" altLang="en-US" sz="2000" dirty="0" smtClean="0"/>
              <a:t>만 국군 장병</a:t>
            </a:r>
            <a:r>
              <a:rPr lang="en-US" altLang="ko-KR" sz="2000" dirty="0" smtClean="0"/>
              <a:t>.</a:t>
            </a:r>
          </a:p>
          <a:p>
            <a:pPr marL="0" indent="0">
              <a:buNone/>
            </a:pPr>
            <a:r>
              <a:rPr lang="ko-KR" altLang="en-US" sz="2000" dirty="0" smtClean="0"/>
              <a:t>휴가를 계획하고 싶은 용사라면 누구든지 다운로드 가능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ko-KR" altLang="en-US" sz="2000" dirty="0" smtClean="0"/>
              <a:t>개인정비시간을 좀더 재미있게 보낼 </a:t>
            </a:r>
            <a:r>
              <a:rPr lang="ko-KR" altLang="en-US" sz="2000" dirty="0" err="1" smtClean="0"/>
              <a:t>수있음</a:t>
            </a:r>
            <a:r>
              <a:rPr lang="en-US" altLang="ko-KR" sz="2000" dirty="0" smtClean="0"/>
              <a:t>.</a:t>
            </a:r>
          </a:p>
          <a:p>
            <a:pPr marL="0" indent="0">
              <a:buNone/>
            </a:pPr>
            <a:r>
              <a:rPr lang="ko-KR" altLang="en-US" sz="2000" dirty="0" smtClean="0"/>
              <a:t>효율적인 휴가를 </a:t>
            </a:r>
            <a:r>
              <a:rPr lang="ko-KR" altLang="en-US" sz="2000" dirty="0" err="1" smtClean="0"/>
              <a:t>가질수있음</a:t>
            </a:r>
            <a:r>
              <a:rPr lang="en-US" altLang="ko-KR" sz="2000" smtClean="0"/>
              <a:t>.</a:t>
            </a: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endParaRPr lang="ko-KR" altLang="en-US" sz="2000" dirty="0"/>
          </a:p>
        </p:txBody>
      </p:sp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5" y="799863"/>
            <a:ext cx="3632969" cy="363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66966" y="39975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기대효과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5021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Downloads\title＿３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-675456"/>
            <a:ext cx="5802486" cy="580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987824" y="4509120"/>
            <a:ext cx="31293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/>
              <a:t>감사합니다</a:t>
            </a:r>
            <a:r>
              <a:rPr lang="en-US" altLang="ko-KR" sz="4400" dirty="0" smtClean="0"/>
              <a:t>.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23857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187624" y="4797152"/>
            <a:ext cx="6635080" cy="79208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ko-KR" altLang="en-US" dirty="0" smtClean="0"/>
              <a:t>군 장병들에게 최적화된 휴가 </a:t>
            </a:r>
            <a:r>
              <a:rPr lang="ko-KR" altLang="en-US" dirty="0" err="1" smtClean="0"/>
              <a:t>플래너</a:t>
            </a:r>
            <a:endParaRPr lang="ko-KR" altLang="en-US" dirty="0"/>
          </a:p>
        </p:txBody>
      </p:sp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092175"/>
            <a:ext cx="3632969" cy="363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049094" y="40466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소개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4451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67744" y="2606327"/>
            <a:ext cx="46570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 smtClean="0"/>
              <a:t>왜</a:t>
            </a:r>
            <a:r>
              <a:rPr lang="en-US" altLang="ko-KR" sz="6000" dirty="0" smtClean="0"/>
              <a:t> </a:t>
            </a:r>
            <a:r>
              <a:rPr lang="ko-KR" altLang="en-US" sz="6000" dirty="0" smtClean="0"/>
              <a:t>필요한데</a:t>
            </a:r>
            <a:r>
              <a:rPr lang="en-US" altLang="ko-KR" sz="6000" dirty="0" smtClean="0"/>
              <a:t>?</a:t>
            </a:r>
            <a:endParaRPr lang="ko-KR" altLang="en-US" sz="6000" dirty="0"/>
          </a:p>
        </p:txBody>
      </p:sp>
      <p:sp>
        <p:nvSpPr>
          <p:cNvPr id="3" name="TextBox 2"/>
          <p:cNvSpPr txBox="1"/>
          <p:nvPr/>
        </p:nvSpPr>
        <p:spPr>
          <a:xfrm>
            <a:off x="6444208" y="4113946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휴가 </a:t>
            </a:r>
            <a:r>
              <a:rPr lang="ko-KR" altLang="en-US" dirty="0" err="1" smtClean="0"/>
              <a:t>언제나가지</a:t>
            </a:r>
            <a:r>
              <a:rPr lang="en-US" altLang="ko-KR" dirty="0" smtClean="0"/>
              <a:t>???</a:t>
            </a:r>
          </a:p>
          <a:p>
            <a:r>
              <a:rPr lang="ko-KR" altLang="en-US" dirty="0" smtClean="0"/>
              <a:t>모든 용사들의 고민</a:t>
            </a:r>
            <a:r>
              <a:rPr lang="en-US" altLang="ko-KR" dirty="0" smtClean="0"/>
              <a:t>!</a:t>
            </a:r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3509860" y="1268760"/>
            <a:ext cx="5040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짧은 개인정비 시간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연락하거나 </a:t>
            </a:r>
            <a:r>
              <a:rPr lang="ko-KR" altLang="en-US" dirty="0" err="1"/>
              <a:t>웹서핑</a:t>
            </a:r>
            <a:r>
              <a:rPr lang="ko-KR" altLang="en-US" dirty="0"/>
              <a:t> </a:t>
            </a:r>
            <a:r>
              <a:rPr lang="ko-KR" altLang="en-US" dirty="0" err="1"/>
              <a:t>하다보면</a:t>
            </a:r>
            <a:r>
              <a:rPr lang="ko-KR" altLang="en-US" dirty="0"/>
              <a:t> 어느새 청소시간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422319" y="4437112"/>
            <a:ext cx="535556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하고싶은</a:t>
            </a:r>
            <a:r>
              <a:rPr lang="ko-KR" altLang="en-US" dirty="0"/>
              <a:t> 일은 많은데</a:t>
            </a:r>
            <a:r>
              <a:rPr lang="en-US" altLang="ko-KR" dirty="0"/>
              <a:t>…</a:t>
            </a:r>
          </a:p>
          <a:p>
            <a:r>
              <a:rPr lang="ko-KR" altLang="en-US" dirty="0" err="1"/>
              <a:t>하고싶은</a:t>
            </a:r>
            <a:r>
              <a:rPr lang="ko-KR" altLang="en-US" dirty="0"/>
              <a:t> 일은 </a:t>
            </a:r>
            <a:r>
              <a:rPr lang="ko-KR" altLang="en-US" dirty="0" err="1"/>
              <a:t>웹서핑</a:t>
            </a:r>
            <a:r>
              <a:rPr lang="ko-KR" altLang="en-US" dirty="0"/>
              <a:t> 하다가 혹은 갑자기 떠오름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어딘가에 메모해두거나 머릿속에 저장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하지만 정작 </a:t>
            </a:r>
            <a:r>
              <a:rPr lang="ko-KR" altLang="en-US" dirty="0" err="1" smtClean="0"/>
              <a:t>휴가때</a:t>
            </a:r>
            <a:r>
              <a:rPr lang="ko-KR" altLang="en-US" dirty="0" smtClean="0"/>
              <a:t> 잘 </a:t>
            </a:r>
            <a:r>
              <a:rPr lang="ko-KR" altLang="en-US" dirty="0" err="1"/>
              <a:t>안함</a:t>
            </a:r>
            <a:endParaRPr lang="en-US" altLang="ko-KR" dirty="0"/>
          </a:p>
        </p:txBody>
      </p:sp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7116"/>
            <a:ext cx="2835820" cy="2835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995936" y="367638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필요</a:t>
            </a:r>
            <a:r>
              <a:rPr lang="ko-KR" altLang="en-US" dirty="0"/>
              <a:t>성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9585" y="2790992"/>
            <a:ext cx="1882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시장 조사 결과</a:t>
            </a:r>
            <a:endParaRPr lang="en-US" altLang="ko-KR" dirty="0" smtClean="0"/>
          </a:p>
          <a:p>
            <a:r>
              <a:rPr lang="ko-KR" altLang="en-US" dirty="0" err="1" smtClean="0"/>
              <a:t>유사한어플</a:t>
            </a:r>
            <a:r>
              <a:rPr lang="ko-KR" altLang="en-US" dirty="0" smtClean="0"/>
              <a:t> 없음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54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27784" y="5386235"/>
            <a:ext cx="5965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휴가 나갈 일자 및 일정을 계획 할 수 있는 </a:t>
            </a:r>
            <a:r>
              <a:rPr lang="en-US" altLang="ko-KR" sz="2000" dirty="0" smtClean="0"/>
              <a:t>Planner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483768" y="3536528"/>
            <a:ext cx="63367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err="1"/>
              <a:t>하고싶은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일을 언제든지 </a:t>
            </a:r>
            <a:r>
              <a:rPr lang="ko-KR" altLang="en-US" sz="2000" dirty="0" err="1" smtClean="0"/>
              <a:t>저장할수있는</a:t>
            </a:r>
            <a:r>
              <a:rPr lang="ko-KR" altLang="en-US" sz="2000" dirty="0" smtClean="0"/>
              <a:t> </a:t>
            </a:r>
            <a:r>
              <a:rPr lang="en-US" altLang="ko-KR" sz="2000" dirty="0" err="1" smtClean="0"/>
              <a:t>WishList</a:t>
            </a:r>
            <a:endParaRPr lang="en-US" altLang="ko-KR" sz="2000" dirty="0"/>
          </a:p>
        </p:txBody>
      </p:sp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7116"/>
            <a:ext cx="1080119" cy="10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Admin\Downloads\iconfinder_20_-_Wishlist_2102056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36" y="2995856"/>
            <a:ext cx="1516846" cy="151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dmin\Downloads\iconfinder_office-15_809622 (1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79" y="4973634"/>
            <a:ext cx="1339268" cy="133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2769" y="203232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/>
              <a:t>기능</a:t>
            </a:r>
            <a:endParaRPr lang="ko-KR" altLang="en-US" sz="4000" dirty="0"/>
          </a:p>
        </p:txBody>
      </p:sp>
      <p:pic>
        <p:nvPicPr>
          <p:cNvPr id="3076" name="Picture 4" descr="C:\Users\Admin\Downloads\iconfinder_00-ELASTOFONT-STORE-READY_user-circle_270306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12" y="1484784"/>
            <a:ext cx="1011694" cy="101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2441979" y="1848406"/>
            <a:ext cx="63367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/>
              <a:t>개인정보 및 휴가를 관리할 수 있는 </a:t>
            </a:r>
            <a:r>
              <a:rPr lang="en-US" altLang="ko-KR" sz="2000" dirty="0" smtClean="0"/>
              <a:t>User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418516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7116"/>
            <a:ext cx="1080119" cy="10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2769" y="203232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/>
              <a:t>기능</a:t>
            </a:r>
            <a:endParaRPr lang="ko-KR" altLang="en-US" sz="4000" dirty="0"/>
          </a:p>
        </p:txBody>
      </p:sp>
      <p:pic>
        <p:nvPicPr>
          <p:cNvPr id="4098" name="Picture 2" descr="C:\Users\Admin\Downloads\새 폴더 (2)\Screenshot_20191022-17031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754" y="1629240"/>
            <a:ext cx="1827693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dmin\Downloads\새 폴더 (2)\Screenshot_20191022-17064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528" y="1629240"/>
            <a:ext cx="1827693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Admin\Downloads\새 폴더 (2)\Screenshot_20191024-16255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476" y="1628800"/>
            <a:ext cx="1827693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71737" y="1259468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Planner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1600" y="5858164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최초 </a:t>
            </a:r>
            <a:r>
              <a:rPr lang="ko-KR" altLang="en-US" dirty="0" err="1" smtClean="0"/>
              <a:t>실행시</a:t>
            </a:r>
            <a:r>
              <a:rPr lang="ko-KR" altLang="en-US" dirty="0" smtClean="0"/>
              <a:t> 화면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519374" y="5840135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왼쪽 상단 아이콘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152322" y="5858164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우측 상단 아이콘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019511" y="125946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User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652458" y="1259468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WishList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767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7116"/>
            <a:ext cx="1080119" cy="10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2769" y="203232"/>
            <a:ext cx="24593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/>
              <a:t>기능</a:t>
            </a:r>
            <a:r>
              <a:rPr lang="en-US" altLang="ko-KR" sz="4000" dirty="0" smtClean="0"/>
              <a:t>-User</a:t>
            </a:r>
            <a:endParaRPr lang="ko-KR" altLang="en-US" sz="4000" dirty="0"/>
          </a:p>
        </p:txBody>
      </p:sp>
      <p:pic>
        <p:nvPicPr>
          <p:cNvPr id="5122" name="Picture 2" descr="C:\Users\Admin\Downloads\새 폴더 (2)\Screenshot_20191022-1706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62" y="1484784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56268" y="1916832"/>
            <a:ext cx="5508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← </a:t>
            </a:r>
            <a:r>
              <a:rPr lang="ko-KR" altLang="en-US" dirty="0" smtClean="0"/>
              <a:t>개인 정보</a:t>
            </a:r>
            <a:r>
              <a:rPr lang="en-US" altLang="ko-KR" dirty="0" smtClean="0"/>
              <a:t>(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입대일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전역일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남은 연가</a:t>
            </a:r>
            <a:r>
              <a:rPr lang="en-US" altLang="ko-KR" dirty="0" smtClean="0"/>
              <a:t>)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56268" y="2339588"/>
            <a:ext cx="369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← </a:t>
            </a:r>
            <a:r>
              <a:rPr lang="ko-KR" altLang="en-US" dirty="0" smtClean="0"/>
              <a:t>현재까지 복무일수 </a:t>
            </a:r>
            <a:r>
              <a:rPr lang="en-US" altLang="ko-KR" dirty="0" smtClean="0"/>
              <a:t>%</a:t>
            </a:r>
            <a:r>
              <a:rPr lang="ko-KR" altLang="en-US" dirty="0" smtClean="0"/>
              <a:t>로 나타냄</a:t>
            </a:r>
            <a:endParaRPr lang="ko-KR" altLang="en-US" dirty="0"/>
          </a:p>
        </p:txBody>
      </p:sp>
      <p:pic>
        <p:nvPicPr>
          <p:cNvPr id="5123" name="Picture 3" descr="C:\Users\Admin\Downloads\새 폴더 (2)\Screenshot_20191024-162540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1" t="28179" r="891" b="28899"/>
          <a:stretch/>
        </p:blipFill>
        <p:spPr bwMode="auto">
          <a:xfrm>
            <a:off x="2856268" y="3573016"/>
            <a:ext cx="2786908" cy="259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56269" y="3059668"/>
            <a:ext cx="4737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← 본인이 </a:t>
            </a:r>
            <a:r>
              <a:rPr lang="ko-KR" altLang="en-US" dirty="0" err="1" smtClean="0"/>
              <a:t>가지고있는</a:t>
            </a:r>
            <a:r>
              <a:rPr lang="ko-KR" altLang="en-US" dirty="0" smtClean="0"/>
              <a:t> 휴가를 추가하고 관리</a:t>
            </a:r>
            <a:endParaRPr lang="ko-KR" altLang="en-US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51" b="27091"/>
          <a:stretch/>
        </p:blipFill>
        <p:spPr bwMode="auto">
          <a:xfrm>
            <a:off x="5985193" y="3573015"/>
            <a:ext cx="2691263" cy="2580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654847" y="623731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휴가 추가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735949" y="622622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휴가 종류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09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7116"/>
            <a:ext cx="1080119" cy="10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2769" y="203232"/>
            <a:ext cx="24593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/>
              <a:t>기능</a:t>
            </a:r>
            <a:r>
              <a:rPr lang="en-US" altLang="ko-KR" sz="4000" dirty="0" smtClean="0"/>
              <a:t>-User</a:t>
            </a:r>
            <a:endParaRPr lang="ko-KR" altLang="en-US" sz="4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6562" y="1484784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56269" y="2780928"/>
            <a:ext cx="255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← </a:t>
            </a:r>
            <a:r>
              <a:rPr lang="ko-KR" altLang="en-US" dirty="0" err="1" smtClean="0"/>
              <a:t>알림바</a:t>
            </a:r>
            <a:r>
              <a:rPr lang="ko-KR" altLang="en-US" dirty="0" smtClean="0"/>
              <a:t> </a:t>
            </a:r>
            <a:r>
              <a:rPr lang="en-US" altLang="ko-KR" dirty="0" smtClean="0"/>
              <a:t>Notification</a:t>
            </a:r>
            <a:endParaRPr lang="ko-KR" altLang="en-US" dirty="0"/>
          </a:p>
        </p:txBody>
      </p:sp>
      <p:pic>
        <p:nvPicPr>
          <p:cNvPr id="6146" name="Picture 2" descr="C:\Users\Admin\Downloads\새 폴더 (2)\Screenshot_20191024-161324(1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688" y="3284984"/>
            <a:ext cx="4598590" cy="134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628276" y="4861520"/>
            <a:ext cx="3573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WishList</a:t>
            </a:r>
            <a:r>
              <a:rPr lang="ko-KR" altLang="en-US" dirty="0" smtClean="0"/>
              <a:t>추가 가능한 </a:t>
            </a:r>
            <a:r>
              <a:rPr lang="en-US" altLang="ko-KR" dirty="0" smtClean="0"/>
              <a:t>Notification</a:t>
            </a:r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smtClean="0"/>
              <a:t>다음 화면에서 설명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849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937534" y="1352962"/>
            <a:ext cx="63367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err="1"/>
              <a:t>하고싶은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일을 언제든지 저장</a:t>
            </a:r>
            <a:endParaRPr lang="en-US" altLang="ko-KR" sz="2000" dirty="0" smtClean="0"/>
          </a:p>
          <a:p>
            <a:r>
              <a:rPr lang="ko-KR" altLang="en-US" sz="2000" dirty="0" smtClean="0"/>
              <a:t>휴가 일정을 </a:t>
            </a:r>
            <a:r>
              <a:rPr lang="ko-KR" altLang="en-US" sz="2000" dirty="0" err="1" smtClean="0"/>
              <a:t>짤때</a:t>
            </a:r>
            <a:r>
              <a:rPr lang="ko-KR" altLang="en-US" sz="2000" dirty="0" smtClean="0"/>
              <a:t> 불러오기 가능</a:t>
            </a:r>
            <a:endParaRPr lang="en-US" altLang="ko-KR" sz="2000" dirty="0"/>
          </a:p>
        </p:txBody>
      </p:sp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7116"/>
            <a:ext cx="1080119" cy="10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Admin\Downloads\iconfinder_20_-_Wishlist_2102056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13" y="1155889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2769" y="203232"/>
            <a:ext cx="40767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/>
              <a:t>기능</a:t>
            </a:r>
            <a:r>
              <a:rPr lang="en-US" altLang="ko-KR" sz="4000" dirty="0" smtClean="0"/>
              <a:t>-</a:t>
            </a:r>
            <a:r>
              <a:rPr lang="en-US" altLang="ko-KR" sz="4000" dirty="0" err="1" smtClean="0"/>
              <a:t>WishList</a:t>
            </a:r>
            <a:r>
              <a:rPr lang="ko-KR" altLang="en-US" sz="4000" dirty="0" smtClean="0"/>
              <a:t>란</a:t>
            </a:r>
            <a:r>
              <a:rPr lang="en-US" altLang="ko-KR" sz="4000" dirty="0" smtClean="0"/>
              <a:t>?</a:t>
            </a:r>
            <a:endParaRPr lang="ko-KR" altLang="en-US" sz="4000" dirty="0"/>
          </a:p>
        </p:txBody>
      </p:sp>
      <p:sp>
        <p:nvSpPr>
          <p:cNvPr id="8" name="직사각형 7"/>
          <p:cNvSpPr/>
          <p:nvPr/>
        </p:nvSpPr>
        <p:spPr>
          <a:xfrm>
            <a:off x="1612801" y="2564904"/>
            <a:ext cx="633670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1. Notification </a:t>
            </a:r>
            <a:r>
              <a:rPr lang="ko-KR" altLang="en-US" sz="2000" dirty="0" smtClean="0"/>
              <a:t>의 </a:t>
            </a:r>
            <a:r>
              <a:rPr lang="en-US" altLang="ko-KR" sz="2000" dirty="0" err="1" smtClean="0"/>
              <a:t>WishList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추가를 통해 저장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 smtClean="0"/>
              <a:t>2.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아무 사진이나 공유기능을 통해 저장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 smtClean="0"/>
              <a:t>3. </a:t>
            </a:r>
            <a:r>
              <a:rPr lang="ko-KR" altLang="en-US" sz="2000" dirty="0" smtClean="0"/>
              <a:t>직접 저장</a:t>
            </a:r>
            <a:endParaRPr lang="en-US" altLang="ko-KR" sz="2000" dirty="0"/>
          </a:p>
        </p:txBody>
      </p:sp>
      <p:pic>
        <p:nvPicPr>
          <p:cNvPr id="9" name="Picture 2" descr="C:\Users\Admin\Downloads\새 폴더 (2)\Screenshot_20191024-161324(1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71" y="4276328"/>
            <a:ext cx="4598590" cy="134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41193" y="5691683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Notification</a:t>
            </a:r>
            <a:endParaRPr lang="ko-KR" altLang="en-US" dirty="0"/>
          </a:p>
        </p:txBody>
      </p:sp>
      <p:pic>
        <p:nvPicPr>
          <p:cNvPr id="7170" name="Picture 2" descr="C:\Users\Admin\Downloads\새 폴더 (2)\Screenshot_20191024-164605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48" r="1151" b="18889"/>
          <a:stretch/>
        </p:blipFill>
        <p:spPr bwMode="auto">
          <a:xfrm>
            <a:off x="5875047" y="3559247"/>
            <a:ext cx="2585385" cy="204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049566" y="4276328"/>
            <a:ext cx="2259947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049566" y="4949487"/>
            <a:ext cx="466650" cy="5509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312955" y="5679831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사진 공유 기능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983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470</Words>
  <Application>Microsoft Office PowerPoint</Application>
  <PresentationFormat>화면 슬라이드 쇼(4:3)</PresentationFormat>
  <Paragraphs>133</Paragraphs>
  <Slides>25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6" baseType="lpstr">
      <vt:lpstr>Office 테마</vt:lpstr>
      <vt:lpstr>PowerPoint 프레젠테이션</vt:lpstr>
      <vt:lpstr>차례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20</cp:revision>
  <dcterms:created xsi:type="dcterms:W3CDTF">2019-10-24T02:44:28Z</dcterms:created>
  <dcterms:modified xsi:type="dcterms:W3CDTF">2019-10-24T13:06:27Z</dcterms:modified>
</cp:coreProperties>
</file>